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2081F-591E-4682-AEDD-71B9E75F4DA8}" type="datetimeFigureOut">
              <a:rPr lang="en-US" smtClean="0"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09A9-02C5-4AFB-9F0A-2411423CC0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2700" dirty="0" smtClean="0"/>
              <a:t>Step One: Why are we doing this study?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2400" dirty="0"/>
              <a:t>Step Two:  Based on what you read and what you have seen in the field, what methods or questions seem to interest your group the most?  Why?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Step Three: Indicate some potential 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Step One: Why are we doing this study? </vt:lpstr>
      <vt:lpstr>Step Two:  Based on what you read and what you have seen in the field, what methods or questions seem to interest your group the most?  Why? </vt:lpstr>
      <vt:lpstr>Step Three: Indicate some potential research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One: Why are we doing this study?</dc:title>
  <dc:creator>WCUUser</dc:creator>
  <cp:lastModifiedBy>WCUUser</cp:lastModifiedBy>
  <cp:revision>4</cp:revision>
  <dcterms:created xsi:type="dcterms:W3CDTF">2012-09-12T14:25:10Z</dcterms:created>
  <dcterms:modified xsi:type="dcterms:W3CDTF">2013-02-16T19:05:15Z</dcterms:modified>
</cp:coreProperties>
</file>